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 b="def" i="def"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rpo livello uno…"/>
          <p:cNvSpPr txBox="1"/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Autore e data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Titolo presentazione"/>
          <p:cNvSpPr txBox="1"/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Titolo presentazione</a:t>
            </a:r>
          </a:p>
        </p:txBody>
      </p:sp>
      <p:sp>
        <p:nvSpPr>
          <p:cNvPr id="13" name="Corpo livello uno…"/>
          <p:cNvSpPr txBox="1"/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Sottotitolo presentazione</a:t>
            </a:r>
          </a:p>
        </p:txBody>
      </p:sp>
      <p:sp>
        <p:nvSpPr>
          <p:cNvPr id="1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ichiar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orpo livello uno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Dichiarazione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formazione import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orpo livello uno…"/>
          <p:cNvSpPr txBox="1"/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ettagli informazione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Dettagli informazione</a:t>
            </a:r>
          </a:p>
        </p:txBody>
      </p:sp>
      <p:sp>
        <p:nvSpPr>
          <p:cNvPr id="10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orpo livello uno…"/>
          <p:cNvSpPr txBox="1"/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Attribuzione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Corpo livello uno…"/>
          <p:cNvSpPr txBox="1"/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pc="-20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“Citazione degna di nota”</a:t>
            </a:r>
          </a:p>
        </p:txBody>
      </p:sp>
      <p:sp>
        <p:nvSpPr>
          <p:cNvPr id="11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iotola di insalata con riso saltato, uova sode e bacchette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5" name="Ciotola con frittelle al salmone, insalata e humm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6" name="Pappardelle con burro al prezzemolo, nocciole tostate e scaglie di parmigiano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iotola di insalata con riso saltato, uova sode e bacchette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3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 e lime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22" name="Titolo presentazion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Titolo presentazione</a:t>
            </a:r>
          </a:p>
        </p:txBody>
      </p:sp>
      <p:sp>
        <p:nvSpPr>
          <p:cNvPr id="23" name="Corpo livello uno…"/>
          <p:cNvSpPr txBox="1"/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Autore e data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Corpo livello uno…"/>
          <p:cNvSpPr txBox="1"/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Sottotitolo presentazione</a:t>
            </a:r>
          </a:p>
        </p:txBody>
      </p:sp>
      <p:sp>
        <p:nvSpPr>
          <p:cNvPr id="2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otola con frittelle al salmone, insalata e humm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33" name="Titolo"/>
          <p:cNvSpPr txBox="1"/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pPr/>
            <a:r>
              <a:t>Titolo</a:t>
            </a:r>
          </a:p>
        </p:txBody>
      </p:sp>
      <p:sp>
        <p:nvSpPr>
          <p:cNvPr id="34" name="Corpo livello uno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Sottotitolo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ero diapositiva"/>
          <p:cNvSpPr txBox="1"/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olo"/>
          <p:cNvSpPr txBox="1"/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pPr/>
            <a:r>
              <a:t>Titolo</a:t>
            </a:r>
          </a:p>
        </p:txBody>
      </p:sp>
      <p:sp>
        <p:nvSpPr>
          <p:cNvPr id="43" name="Corpo livello uno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Sottotitolo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Corpo livello uno…"/>
          <p:cNvSpPr txBox="1"/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Testo elenco puntato diapositiva</a:t>
            </a:r>
          </a:p>
        </p:txBody>
      </p:sp>
      <p:sp>
        <p:nvSpPr>
          <p:cNvPr id="4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orpo livello uno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Testo elenco puntato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orpo livello uno…"/>
          <p:cNvSpPr txBox="1"/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Sottotitolo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Corpo livello uno…"/>
          <p:cNvSpPr txBox="1"/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Testo elenco puntato diapositiva</a:t>
            </a:r>
          </a:p>
        </p:txBody>
      </p:sp>
      <p:sp>
        <p:nvSpPr>
          <p:cNvPr id="62" name="Pappardelle con burro al prezzemolo, nocciole tostate e scaglie di parmigiano"/>
          <p:cNvSpPr/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63" name="Titolo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Titolo</a:t>
            </a:r>
          </a:p>
        </p:txBody>
      </p:sp>
      <p:sp>
        <p:nvSpPr>
          <p:cNvPr id="6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olo sezione"/>
          <p:cNvSpPr txBox="1"/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Titolo sezione</a:t>
            </a:r>
          </a:p>
        </p:txBody>
      </p:sp>
      <p:sp>
        <p:nvSpPr>
          <p:cNvPr id="72" name="Numero diapositiva"/>
          <p:cNvSpPr txBox="1"/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olo"/>
          <p:cNvSpPr txBox="1"/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pPr/>
            <a:r>
              <a:t>Titolo</a:t>
            </a:r>
          </a:p>
        </p:txBody>
      </p:sp>
      <p:sp>
        <p:nvSpPr>
          <p:cNvPr id="80" name="Corpo livello uno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Sottotitolo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o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olo programma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Titolo programma</a:t>
            </a:r>
          </a:p>
        </p:txBody>
      </p:sp>
      <p:sp>
        <p:nvSpPr>
          <p:cNvPr id="89" name="Corpo livello uno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Sottotitolo programma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Corpo livello uno…"/>
          <p:cNvSpPr txBox="1"/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99" sz="5500"/>
            </a:lvl1pPr>
          </a:lstStyle>
          <a:p>
            <a:pPr/>
            <a:r>
              <a:t>Argomenti del programma</a:t>
            </a:r>
          </a:p>
        </p:txBody>
      </p:sp>
      <p:sp>
        <p:nvSpPr>
          <p:cNvPr id="9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rpo livello uno…"/>
          <p:cNvSpPr txBox="1"/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numCol="2" spcCol="1098550">
            <a:normAutofit fontScale="100000" lnSpcReduction="0"/>
          </a:bodyPr>
          <a:lstStyle/>
          <a:p>
            <a:pPr/>
            <a:r>
              <a:t>Testo elenco puntato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Titolo Testo"/>
          <p:cNvSpPr txBox="1"/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12001500" y="13080999"/>
            <a:ext cx="368504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1.tif"/><Relationship Id="rId5" Type="http://schemas.openxmlformats.org/officeDocument/2006/relationships/image" Target="../media/image2.png"/><Relationship Id="rId6" Type="http://schemas.openxmlformats.org/officeDocument/2006/relationships/image" Target="../media/image2.jpeg"/><Relationship Id="rId7" Type="http://schemas.openxmlformats.org/officeDocument/2006/relationships/image" Target="../media/image3.png"/><Relationship Id="rId8" Type="http://schemas.openxmlformats.org/officeDocument/2006/relationships/image" Target="../media/image2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diastasi-addominale-3.jpg.jpeg" descr="diastasi-addominale-3.jpg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086580" y="9227073"/>
            <a:ext cx="9502847" cy="9502845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LA DIASTASI DEI RETTI…"/>
          <p:cNvSpPr txBox="1"/>
          <p:nvPr>
            <p:ph type="title"/>
          </p:nvPr>
        </p:nvSpPr>
        <p:spPr>
          <a:xfrm>
            <a:off x="9556233" y="-647626"/>
            <a:ext cx="14188917" cy="6847418"/>
          </a:xfrm>
          <a:prstGeom prst="rect">
            <a:avLst/>
          </a:prstGeom>
        </p:spPr>
        <p:txBody>
          <a:bodyPr/>
          <a:lstStyle/>
          <a:p>
            <a:pPr>
              <a:defRPr b="0" spc="-300" sz="10800">
                <a:solidFill>
                  <a:srgbClr val="AA7942"/>
                </a:solidFill>
              </a:defRPr>
            </a:pPr>
            <a:r>
              <a:t>LA DIASTASI DEI RETTI</a:t>
            </a:r>
            <a:endParaRPr spc="-215"/>
          </a:p>
          <a:p>
            <a:pPr>
              <a:defRPr b="0" spc="-300" sz="12300">
                <a:solidFill>
                  <a:srgbClr val="AA7942"/>
                </a:solidFill>
              </a:defRPr>
            </a:pPr>
            <a:r>
              <a:t>UNA PATOLOGIA MISCONOSCIUTA</a:t>
            </a:r>
          </a:p>
        </p:txBody>
      </p:sp>
      <p:sp>
        <p:nvSpPr>
          <p:cNvPr id="153" name="EVENTO FORMATIVO"/>
          <p:cNvSpPr txBox="1"/>
          <p:nvPr/>
        </p:nvSpPr>
        <p:spPr>
          <a:xfrm>
            <a:off x="13434415" y="-13486473"/>
            <a:ext cx="10600240" cy="120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500">
                <a:solidFill>
                  <a:srgbClr val="FF2600"/>
                </a:solidFill>
              </a:defRPr>
            </a:lvl1pPr>
          </a:lstStyle>
          <a:p>
            <a:pPr/>
            <a:r>
              <a:t>EVENTO FORMATIVO</a:t>
            </a:r>
          </a:p>
        </p:txBody>
      </p:sp>
      <p:grpSp>
        <p:nvGrpSpPr>
          <p:cNvPr id="156" name="FOCUS ON…"/>
          <p:cNvGrpSpPr/>
          <p:nvPr/>
        </p:nvGrpSpPr>
        <p:grpSpPr>
          <a:xfrm>
            <a:off x="17130348" y="6684967"/>
            <a:ext cx="6434089" cy="4113635"/>
            <a:chOff x="0" y="0"/>
            <a:chExt cx="6434088" cy="4113633"/>
          </a:xfrm>
        </p:grpSpPr>
        <p:sp>
          <p:nvSpPr>
            <p:cNvPr id="154" name="FOCUS ON…"/>
            <p:cNvSpPr txBox="1"/>
            <p:nvPr/>
          </p:nvSpPr>
          <p:spPr>
            <a:xfrm>
              <a:off x="50800" y="101599"/>
              <a:ext cx="6332488" cy="39104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5900">
                  <a:solidFill>
                    <a:srgbClr val="FFFFFF"/>
                  </a:solidFill>
                </a:defRPr>
              </a:pPr>
              <a:r>
                <a:t>FOCUS ON</a:t>
              </a:r>
            </a:p>
            <a:p>
              <a:pPr>
                <a:defRPr sz="3900">
                  <a:solidFill>
                    <a:srgbClr val="FFFFFF"/>
                  </a:solidFill>
                </a:defRPr>
              </a:pPr>
              <a:r>
                <a:t>CHIRURGIA GENERALE</a:t>
              </a:r>
            </a:p>
            <a:p>
              <a:pPr>
                <a:defRPr sz="3900">
                  <a:solidFill>
                    <a:srgbClr val="FFFFFF"/>
                  </a:solidFill>
                </a:defRPr>
              </a:pPr>
              <a:r>
                <a:t>GINECOLOGIA</a:t>
              </a:r>
            </a:p>
            <a:p>
              <a:pPr>
                <a:defRPr sz="3900">
                  <a:solidFill>
                    <a:srgbClr val="FFFFFF"/>
                  </a:solidFill>
                </a:defRPr>
              </a:pPr>
              <a:r>
                <a:t>ANESTESIA</a:t>
              </a:r>
            </a:p>
            <a:p>
              <a:pPr>
                <a:defRPr sz="3900">
                  <a:solidFill>
                    <a:srgbClr val="FFFFFF"/>
                  </a:solidFill>
                </a:defRPr>
              </a:pPr>
              <a:r>
                <a:t>CHIRURGIA PLASTICA</a:t>
              </a:r>
            </a:p>
            <a:p>
              <a:pPr>
                <a:defRPr sz="3900">
                  <a:solidFill>
                    <a:srgbClr val="FFFFFF"/>
                  </a:solidFill>
                </a:defRPr>
              </a:pPr>
              <a:r>
                <a:t>RADIOLOGIA</a:t>
              </a:r>
            </a:p>
          </p:txBody>
        </p:sp>
        <p:pic>
          <p:nvPicPr>
            <p:cNvPr id="155" name="FOCUS ON… FOCUS ONCHIRURGIA GENERALEGINECOLOGIAANESTESIACHIRURGIA PLASTICARADIOLOGIA" descr="FOCUS ON… FOCUS ONCHIRURGIA GENERALEGINECOLOGIAANESTESIACHIRURGIA PLASTICARADIOLOGIA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-1"/>
              <a:ext cx="6434090" cy="41136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7" name="PRESIDENTI: DOTT. FAUSTO CATENA - DOTT. PATRIZIO ANTONAZZO…"/>
          <p:cNvSpPr txBox="1"/>
          <p:nvPr/>
        </p:nvSpPr>
        <p:spPr>
          <a:xfrm>
            <a:off x="10219191" y="12041812"/>
            <a:ext cx="13825941" cy="1197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r">
              <a:defRPr>
                <a:solidFill>
                  <a:srgbClr val="FFFFFF"/>
                </a:solidFill>
              </a:defRPr>
            </a:pPr>
            <a:r>
              <a:t>PRESIDENTI: DOTT. FAUSTO CATENA - DOTT. PATRIZIO ANTONAZZO</a:t>
            </a:r>
          </a:p>
          <a:p>
            <a:pPr algn="r">
              <a:defRPr>
                <a:solidFill>
                  <a:srgbClr val="FFFFFF"/>
                </a:solidFill>
              </a:defRPr>
            </a:pPr>
            <a:r>
              <a:t>RESPONSABILE SCIENTIFICO: DOTT. ALESSANDRO PALLADINO </a:t>
            </a:r>
          </a:p>
          <a:p>
            <a:pPr algn="r">
              <a:defRPr>
                <a:solidFill>
                  <a:srgbClr val="FFFFFF"/>
                </a:solidFill>
              </a:defRPr>
            </a:pPr>
            <a:r>
              <a:t>INFO: DOTT. GIROLAMO CONVERTINI   3807406402 - DOTT. RAFFAELE BOVA 3356225257</a:t>
            </a:r>
          </a:p>
        </p:txBody>
      </p:sp>
      <p:sp>
        <p:nvSpPr>
          <p:cNvPr id="158" name="SABATO 28 MAGGIO ORE 9…"/>
          <p:cNvSpPr txBox="1"/>
          <p:nvPr/>
        </p:nvSpPr>
        <p:spPr>
          <a:xfrm>
            <a:off x="-1343711" y="11693803"/>
            <a:ext cx="12146845" cy="17179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600">
                <a:solidFill>
                  <a:srgbClr val="FF9300"/>
                </a:solidFill>
              </a:defRPr>
            </a:pPr>
            <a:r>
              <a:t>SABATO 28 MAGGIO ORE 9</a:t>
            </a:r>
          </a:p>
          <a:p>
            <a:pPr>
              <a:defRPr sz="2600">
                <a:solidFill>
                  <a:srgbClr val="FF9300"/>
                </a:solidFill>
              </a:defRPr>
            </a:pPr>
            <a:r>
              <a:t>AULA SUZZI </a:t>
            </a:r>
          </a:p>
          <a:p>
            <a:pPr>
              <a:defRPr sz="2600">
                <a:solidFill>
                  <a:srgbClr val="FF9300"/>
                </a:solidFill>
              </a:defRPr>
            </a:pPr>
            <a:r>
              <a:t>OSPEDALE M. BUFALINI</a:t>
            </a:r>
          </a:p>
          <a:p>
            <a:pPr>
              <a:defRPr sz="2600">
                <a:solidFill>
                  <a:srgbClr val="FF9300"/>
                </a:solidFill>
              </a:defRPr>
            </a:pPr>
            <a:r>
              <a:t>VIALE GHIROTTI 286 - CESENA (FC)</a:t>
            </a:r>
          </a:p>
        </p:txBody>
      </p:sp>
      <p:grpSp>
        <p:nvGrpSpPr>
          <p:cNvPr id="161" name="Immagine"/>
          <p:cNvGrpSpPr/>
          <p:nvPr/>
        </p:nvGrpSpPr>
        <p:grpSpPr>
          <a:xfrm>
            <a:off x="174625" y="10135231"/>
            <a:ext cx="4247136" cy="1098251"/>
            <a:chOff x="0" y="0"/>
            <a:chExt cx="4247135" cy="1098249"/>
          </a:xfrm>
        </p:grpSpPr>
        <p:pic>
          <p:nvPicPr>
            <p:cNvPr id="159" name="Immagine" descr="Immagin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4380" y="94380"/>
              <a:ext cx="4058375" cy="90948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0" name="Immagine" descr="Immagin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4247136" cy="109825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64" name="IMG_9083.JPG"/>
          <p:cNvGrpSpPr/>
          <p:nvPr/>
        </p:nvGrpSpPr>
        <p:grpSpPr>
          <a:xfrm>
            <a:off x="9372985" y="6271638"/>
            <a:ext cx="7628545" cy="5350319"/>
            <a:chOff x="0" y="0"/>
            <a:chExt cx="7628543" cy="5350317"/>
          </a:xfrm>
        </p:grpSpPr>
        <p:pic>
          <p:nvPicPr>
            <p:cNvPr id="162" name="IMG_9083.JPG" descr="IMG_9083.JP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15900" y="139699"/>
              <a:ext cx="7196744" cy="47915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3" name="IMG_9083.JPG" descr="IMG_9083.JP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-1"/>
              <a:ext cx="7628544" cy="53503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65" name="diastasi-addominale-3.jpg.jpeg" descr="diastasi-addominale-3.jpg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4418" y="865648"/>
            <a:ext cx="8563712" cy="85637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magine" descr="Immagin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522473" y="10097088"/>
            <a:ext cx="4749801" cy="127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